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2C2763-AFA0-4CA1-B151-972B7B6EE23D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E3DDCDE-8C95-40EA-865A-3570C8B40C17}">
      <dgm:prSet phldrT="[Text]"/>
      <dgm:spPr/>
      <dgm:t>
        <a:bodyPr/>
        <a:lstStyle/>
        <a:p>
          <a:r>
            <a:rPr lang="en-GB" b="1" dirty="0" smtClean="0"/>
            <a:t>Programme Board </a:t>
          </a:r>
          <a:r>
            <a:rPr lang="en-GB" dirty="0" smtClean="0"/>
            <a:t>Executive Leaders Group</a:t>
          </a:r>
        </a:p>
      </dgm:t>
    </dgm:pt>
    <dgm:pt modelId="{1FE4742A-82C3-47EE-A9DC-4006ED45F768}" type="parTrans" cxnId="{20B19073-1861-4E60-9770-A88BCC0A7BA6}">
      <dgm:prSet/>
      <dgm:spPr/>
      <dgm:t>
        <a:bodyPr/>
        <a:lstStyle/>
        <a:p>
          <a:endParaRPr lang="en-GB"/>
        </a:p>
      </dgm:t>
    </dgm:pt>
    <dgm:pt modelId="{9F0F2A33-5FC5-4FC6-89E0-F4DCA02E0043}" type="sibTrans" cxnId="{20B19073-1861-4E60-9770-A88BCC0A7BA6}">
      <dgm:prSet/>
      <dgm:spPr/>
      <dgm:t>
        <a:bodyPr/>
        <a:lstStyle/>
        <a:p>
          <a:endParaRPr lang="en-GB"/>
        </a:p>
      </dgm:t>
    </dgm:pt>
    <dgm:pt modelId="{3E5BB33C-E596-4702-8313-BBB986721892}" type="asst">
      <dgm:prSet phldrT="[Text]"/>
      <dgm:spPr/>
      <dgm:t>
        <a:bodyPr/>
        <a:lstStyle/>
        <a:p>
          <a:r>
            <a:rPr lang="en-GB" b="1" dirty="0" smtClean="0"/>
            <a:t>Programme Management Office (PMO)</a:t>
          </a:r>
          <a:endParaRPr lang="en-GB" b="1" dirty="0"/>
        </a:p>
      </dgm:t>
    </dgm:pt>
    <dgm:pt modelId="{63CC3995-DB1A-46D3-8C09-28CD8465F010}" type="parTrans" cxnId="{70BCB3B3-66B1-40D5-ADB2-184BC68EC00C}">
      <dgm:prSet/>
      <dgm:spPr/>
      <dgm:t>
        <a:bodyPr/>
        <a:lstStyle/>
        <a:p>
          <a:endParaRPr lang="en-GB"/>
        </a:p>
      </dgm:t>
    </dgm:pt>
    <dgm:pt modelId="{62C2DF9E-10AF-403E-B015-456F086C55A1}" type="sibTrans" cxnId="{70BCB3B3-66B1-40D5-ADB2-184BC68EC00C}">
      <dgm:prSet/>
      <dgm:spPr/>
      <dgm:t>
        <a:bodyPr/>
        <a:lstStyle/>
        <a:p>
          <a:endParaRPr lang="en-GB"/>
        </a:p>
      </dgm:t>
    </dgm:pt>
    <dgm:pt modelId="{01A76C68-89E8-4B86-BCC8-00E10BEC8C00}">
      <dgm:prSet phldrT="[Text]"/>
      <dgm:spPr/>
      <dgm:t>
        <a:bodyPr/>
        <a:lstStyle/>
        <a:p>
          <a:r>
            <a:rPr lang="en-GB" b="1" dirty="0" smtClean="0"/>
            <a:t>Prevention                      </a:t>
          </a:r>
        </a:p>
        <a:p>
          <a:r>
            <a:rPr lang="en-GB" b="0" dirty="0" smtClean="0"/>
            <a:t>Iain MacBeath       </a:t>
          </a:r>
        </a:p>
        <a:p>
          <a:r>
            <a:rPr lang="en-GB" b="0" dirty="0" smtClean="0"/>
            <a:t>Mike Gogarty</a:t>
          </a:r>
          <a:endParaRPr lang="en-GB" b="0" dirty="0"/>
        </a:p>
      </dgm:t>
    </dgm:pt>
    <dgm:pt modelId="{DA991A7A-885C-4B71-A851-75527E00D364}" type="parTrans" cxnId="{58BFD90D-D7E6-4483-9DE1-D009DB137227}">
      <dgm:prSet/>
      <dgm:spPr/>
      <dgm:t>
        <a:bodyPr/>
        <a:lstStyle/>
        <a:p>
          <a:endParaRPr lang="en-GB"/>
        </a:p>
      </dgm:t>
    </dgm:pt>
    <dgm:pt modelId="{6C39AEAC-F18E-4637-82B7-CEC43B5BF326}" type="sibTrans" cxnId="{58BFD90D-D7E6-4483-9DE1-D009DB137227}">
      <dgm:prSet/>
      <dgm:spPr/>
      <dgm:t>
        <a:bodyPr/>
        <a:lstStyle/>
        <a:p>
          <a:endParaRPr lang="en-GB"/>
        </a:p>
      </dgm:t>
    </dgm:pt>
    <dgm:pt modelId="{83A7B240-8680-45CC-BE13-3F234B0C811F}">
      <dgm:prSet phldrT="[Text]"/>
      <dgm:spPr/>
      <dgm:t>
        <a:bodyPr/>
        <a:lstStyle/>
        <a:p>
          <a:r>
            <a:rPr lang="en-GB" b="1" dirty="0" smtClean="0"/>
            <a:t>Acute Service Reconfiguration        </a:t>
          </a:r>
        </a:p>
        <a:p>
          <a:r>
            <a:rPr lang="en-GB" b="0" dirty="0" smtClean="0"/>
            <a:t>Nick Carver               </a:t>
          </a:r>
        </a:p>
        <a:p>
          <a:r>
            <a:rPr lang="en-GB" b="0" dirty="0" smtClean="0"/>
            <a:t>Phil Morley</a:t>
          </a:r>
          <a:endParaRPr lang="en-GB" b="0" dirty="0"/>
        </a:p>
      </dgm:t>
    </dgm:pt>
    <dgm:pt modelId="{C04ED656-4370-4F72-9A68-160FFB1D2403}" type="parTrans" cxnId="{34F5573F-505D-4B27-9AFC-DB9FE0E3601E}">
      <dgm:prSet/>
      <dgm:spPr/>
      <dgm:t>
        <a:bodyPr/>
        <a:lstStyle/>
        <a:p>
          <a:endParaRPr lang="en-GB"/>
        </a:p>
      </dgm:t>
    </dgm:pt>
    <dgm:pt modelId="{42F04565-5137-45A6-97D1-35A32A9CD2D4}" type="sibTrans" cxnId="{34F5573F-505D-4B27-9AFC-DB9FE0E3601E}">
      <dgm:prSet/>
      <dgm:spPr/>
      <dgm:t>
        <a:bodyPr/>
        <a:lstStyle/>
        <a:p>
          <a:endParaRPr lang="en-GB"/>
        </a:p>
      </dgm:t>
    </dgm:pt>
    <dgm:pt modelId="{E10DA671-9C10-452B-8442-3F2B58462480}">
      <dgm:prSet phldrT="[Text]"/>
      <dgm:spPr/>
      <dgm:t>
        <a:bodyPr/>
        <a:lstStyle/>
        <a:p>
          <a:r>
            <a:rPr lang="en-GB" b="1" dirty="0" smtClean="0"/>
            <a:t>Finance and Activity </a:t>
          </a:r>
          <a:r>
            <a:rPr lang="en-GB" b="1" smtClean="0"/>
            <a:t>Group                      </a:t>
          </a:r>
        </a:p>
        <a:p>
          <a:r>
            <a:rPr lang="en-GB" b="0" smtClean="0"/>
            <a:t>Alan </a:t>
          </a:r>
          <a:r>
            <a:rPr lang="en-GB" b="0" dirty="0" smtClean="0"/>
            <a:t>Pond                   </a:t>
          </a:r>
          <a:endParaRPr lang="en-GB" b="0" dirty="0"/>
        </a:p>
      </dgm:t>
    </dgm:pt>
    <dgm:pt modelId="{C248D12F-6470-4DFD-9029-FD5CB268A54E}" type="parTrans" cxnId="{CEDC4732-DCA8-4A9C-A99A-08F27B7CAEF3}">
      <dgm:prSet/>
      <dgm:spPr/>
      <dgm:t>
        <a:bodyPr/>
        <a:lstStyle/>
        <a:p>
          <a:endParaRPr lang="en-GB"/>
        </a:p>
      </dgm:t>
    </dgm:pt>
    <dgm:pt modelId="{0EACCC07-2275-454C-9526-A09D641CC5F8}" type="sibTrans" cxnId="{CEDC4732-DCA8-4A9C-A99A-08F27B7CAEF3}">
      <dgm:prSet/>
      <dgm:spPr/>
      <dgm:t>
        <a:bodyPr/>
        <a:lstStyle/>
        <a:p>
          <a:endParaRPr lang="en-GB"/>
        </a:p>
      </dgm:t>
    </dgm:pt>
    <dgm:pt modelId="{B94D4D63-2267-4306-BD8B-99F741B997FC}" type="asst">
      <dgm:prSet phldrT="[Text]"/>
      <dgm:spPr/>
      <dgm:t>
        <a:bodyPr/>
        <a:lstStyle/>
        <a:p>
          <a:r>
            <a:rPr lang="en-GB" b="1" dirty="0" smtClean="0"/>
            <a:t>Clinical Reference Group</a:t>
          </a:r>
          <a:endParaRPr lang="en-GB" b="1" dirty="0"/>
        </a:p>
      </dgm:t>
    </dgm:pt>
    <dgm:pt modelId="{4AFAE5AE-DEC7-4746-84E9-6A02E1986344}" type="parTrans" cxnId="{A71645EA-8C72-4544-9F94-1C34EE574900}">
      <dgm:prSet/>
      <dgm:spPr/>
      <dgm:t>
        <a:bodyPr/>
        <a:lstStyle/>
        <a:p>
          <a:endParaRPr lang="en-GB"/>
        </a:p>
      </dgm:t>
    </dgm:pt>
    <dgm:pt modelId="{D9039A9E-892B-4F7E-94D6-CFB589C0D3C2}" type="sibTrans" cxnId="{A71645EA-8C72-4544-9F94-1C34EE574900}">
      <dgm:prSet/>
      <dgm:spPr/>
      <dgm:t>
        <a:bodyPr/>
        <a:lstStyle/>
        <a:p>
          <a:endParaRPr lang="en-GB"/>
        </a:p>
      </dgm:t>
    </dgm:pt>
    <dgm:pt modelId="{DBECC99D-D383-41C7-B924-812F0CB30CB2}">
      <dgm:prSet phldrT="[Text]"/>
      <dgm:spPr/>
      <dgm:t>
        <a:bodyPr/>
        <a:lstStyle/>
        <a:p>
          <a:r>
            <a:rPr lang="en-GB" b="1" dirty="0" smtClean="0"/>
            <a:t>Primary and Community Care      </a:t>
          </a:r>
        </a:p>
        <a:p>
          <a:r>
            <a:rPr lang="en-GB" b="0" dirty="0" smtClean="0"/>
            <a:t>David Law              </a:t>
          </a:r>
        </a:p>
        <a:p>
          <a:r>
            <a:rPr lang="en-GB" b="0" dirty="0" smtClean="0"/>
            <a:t>Malcolm McCann</a:t>
          </a:r>
          <a:endParaRPr lang="en-GB" b="0" dirty="0"/>
        </a:p>
      </dgm:t>
    </dgm:pt>
    <dgm:pt modelId="{9EC0E0E5-C2B0-4D78-8AB6-5A781281339F}" type="parTrans" cxnId="{36E3FA21-D32D-418C-BFCF-5291B78E527F}">
      <dgm:prSet/>
      <dgm:spPr/>
      <dgm:t>
        <a:bodyPr/>
        <a:lstStyle/>
        <a:p>
          <a:endParaRPr lang="en-GB"/>
        </a:p>
      </dgm:t>
    </dgm:pt>
    <dgm:pt modelId="{3535DAC7-1CBA-4AC4-A34A-D70ECDF73658}" type="sibTrans" cxnId="{36E3FA21-D32D-418C-BFCF-5291B78E527F}">
      <dgm:prSet/>
      <dgm:spPr/>
      <dgm:t>
        <a:bodyPr/>
        <a:lstStyle/>
        <a:p>
          <a:endParaRPr lang="en-GB"/>
        </a:p>
      </dgm:t>
    </dgm:pt>
    <dgm:pt modelId="{0109AF9F-C8BC-4B1D-A730-8671C7E4EB1D}">
      <dgm:prSet phldrT="[Text]"/>
      <dgm:spPr/>
      <dgm:t>
        <a:bodyPr/>
        <a:lstStyle/>
        <a:p>
          <a:r>
            <a:rPr lang="en-GB" b="1" dirty="0" smtClean="0"/>
            <a:t>Chairs Oversight Group</a:t>
          </a:r>
        </a:p>
        <a:p>
          <a:r>
            <a:rPr lang="en-GB" b="0" dirty="0" smtClean="0"/>
            <a:t>NHS Boards/GBs</a:t>
          </a:r>
        </a:p>
        <a:p>
          <a:r>
            <a:rPr lang="en-GB" b="0" dirty="0" smtClean="0"/>
            <a:t>CC Members</a:t>
          </a:r>
        </a:p>
      </dgm:t>
    </dgm:pt>
    <dgm:pt modelId="{540FA216-FC52-4942-A821-6F56261A6441}" type="parTrans" cxnId="{92CF201F-147A-4712-8546-24055C7869B4}">
      <dgm:prSet/>
      <dgm:spPr/>
      <dgm:t>
        <a:bodyPr/>
        <a:lstStyle/>
        <a:p>
          <a:endParaRPr lang="en-GB"/>
        </a:p>
      </dgm:t>
    </dgm:pt>
    <dgm:pt modelId="{571B54DB-3CE8-4DB9-B002-032962232BF8}" type="sibTrans" cxnId="{92CF201F-147A-4712-8546-24055C7869B4}">
      <dgm:prSet/>
      <dgm:spPr/>
      <dgm:t>
        <a:bodyPr/>
        <a:lstStyle/>
        <a:p>
          <a:endParaRPr lang="en-GB"/>
        </a:p>
      </dgm:t>
    </dgm:pt>
    <dgm:pt modelId="{1CD69179-8347-4CA7-B617-FFFF94E52240}" type="pres">
      <dgm:prSet presAssocID="{4B2C2763-AFA0-4CA1-B151-972B7B6EE23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67C737AC-5C31-49F4-9768-F8EFA59BC202}" type="pres">
      <dgm:prSet presAssocID="{6E3DDCDE-8C95-40EA-865A-3570C8B40C17}" presName="hierRoot1" presStyleCnt="0">
        <dgm:presLayoutVars>
          <dgm:hierBranch val="init"/>
        </dgm:presLayoutVars>
      </dgm:prSet>
      <dgm:spPr/>
    </dgm:pt>
    <dgm:pt modelId="{43FB2918-B1E8-4B73-811D-3FEE223CC95D}" type="pres">
      <dgm:prSet presAssocID="{6E3DDCDE-8C95-40EA-865A-3570C8B40C17}" presName="rootComposite1" presStyleCnt="0"/>
      <dgm:spPr/>
    </dgm:pt>
    <dgm:pt modelId="{7C418F9D-FDFA-4F02-8AB4-54FDD10035FE}" type="pres">
      <dgm:prSet presAssocID="{6E3DDCDE-8C95-40EA-865A-3570C8B40C17}" presName="rootText1" presStyleLbl="node0" presStyleIdx="0" presStyleCnt="2" custScaleX="110949" custScaleY="121899" custLinFactNeighborX="1256" custLinFactNeighborY="2228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687F956-E88B-41D4-80A6-B5561E1F1148}" type="pres">
      <dgm:prSet presAssocID="{6E3DDCDE-8C95-40EA-865A-3570C8B40C17}" presName="rootConnector1" presStyleLbl="node1" presStyleIdx="0" presStyleCnt="0"/>
      <dgm:spPr/>
      <dgm:t>
        <a:bodyPr/>
        <a:lstStyle/>
        <a:p>
          <a:endParaRPr lang="en-GB"/>
        </a:p>
      </dgm:t>
    </dgm:pt>
    <dgm:pt modelId="{C857216D-BE12-4318-99CF-0CEA9E99FA28}" type="pres">
      <dgm:prSet presAssocID="{6E3DDCDE-8C95-40EA-865A-3570C8B40C17}" presName="hierChild2" presStyleCnt="0"/>
      <dgm:spPr/>
    </dgm:pt>
    <dgm:pt modelId="{AD624816-4E34-4033-B57A-B9E4A5EF3CA7}" type="pres">
      <dgm:prSet presAssocID="{DA991A7A-885C-4B71-A851-75527E00D364}" presName="Name37" presStyleLbl="parChTrans1D2" presStyleIdx="0" presStyleCnt="6"/>
      <dgm:spPr/>
      <dgm:t>
        <a:bodyPr/>
        <a:lstStyle/>
        <a:p>
          <a:endParaRPr lang="en-GB"/>
        </a:p>
      </dgm:t>
    </dgm:pt>
    <dgm:pt modelId="{FB6C18E5-D7FB-4B6B-9111-88F9E6791770}" type="pres">
      <dgm:prSet presAssocID="{01A76C68-89E8-4B86-BCC8-00E10BEC8C00}" presName="hierRoot2" presStyleCnt="0">
        <dgm:presLayoutVars>
          <dgm:hierBranch val="init"/>
        </dgm:presLayoutVars>
      </dgm:prSet>
      <dgm:spPr/>
    </dgm:pt>
    <dgm:pt modelId="{8EA87D5A-E1D9-49A1-B226-7076BF137327}" type="pres">
      <dgm:prSet presAssocID="{01A76C68-89E8-4B86-BCC8-00E10BEC8C00}" presName="rootComposite" presStyleCnt="0"/>
      <dgm:spPr/>
    </dgm:pt>
    <dgm:pt modelId="{DBCA0170-06C0-4C5F-B84A-35E5B835E022}" type="pres">
      <dgm:prSet presAssocID="{01A76C68-89E8-4B86-BCC8-00E10BEC8C00}" presName="rootText" presStyleLbl="node2" presStyleIdx="0" presStyleCnt="4" custLinFactY="4396" custLinFactNeighborX="2089" custLinFactNeighborY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6C9C2A8-8451-4619-9DD3-7426DBA2E459}" type="pres">
      <dgm:prSet presAssocID="{01A76C68-89E8-4B86-BCC8-00E10BEC8C00}" presName="rootConnector" presStyleLbl="node2" presStyleIdx="0" presStyleCnt="4"/>
      <dgm:spPr/>
      <dgm:t>
        <a:bodyPr/>
        <a:lstStyle/>
        <a:p>
          <a:endParaRPr lang="en-GB"/>
        </a:p>
      </dgm:t>
    </dgm:pt>
    <dgm:pt modelId="{25CC384D-10D5-48B1-91E5-AFC90FF93F50}" type="pres">
      <dgm:prSet presAssocID="{01A76C68-89E8-4B86-BCC8-00E10BEC8C00}" presName="hierChild4" presStyleCnt="0"/>
      <dgm:spPr/>
    </dgm:pt>
    <dgm:pt modelId="{43416E38-CC93-4F71-9710-70B2E5C1ACC0}" type="pres">
      <dgm:prSet presAssocID="{01A76C68-89E8-4B86-BCC8-00E10BEC8C00}" presName="hierChild5" presStyleCnt="0"/>
      <dgm:spPr/>
    </dgm:pt>
    <dgm:pt modelId="{261FAAB0-6109-43DE-9F92-D0CBB80A0435}" type="pres">
      <dgm:prSet presAssocID="{9EC0E0E5-C2B0-4D78-8AB6-5A781281339F}" presName="Name37" presStyleLbl="parChTrans1D2" presStyleIdx="1" presStyleCnt="6"/>
      <dgm:spPr/>
      <dgm:t>
        <a:bodyPr/>
        <a:lstStyle/>
        <a:p>
          <a:endParaRPr lang="en-GB"/>
        </a:p>
      </dgm:t>
    </dgm:pt>
    <dgm:pt modelId="{B9D719F4-461C-498F-AD6D-389F27C3D649}" type="pres">
      <dgm:prSet presAssocID="{DBECC99D-D383-41C7-B924-812F0CB30CB2}" presName="hierRoot2" presStyleCnt="0">
        <dgm:presLayoutVars>
          <dgm:hierBranch val="init"/>
        </dgm:presLayoutVars>
      </dgm:prSet>
      <dgm:spPr/>
    </dgm:pt>
    <dgm:pt modelId="{8B2CF7B2-E2D2-41BB-818D-1BE128D38358}" type="pres">
      <dgm:prSet presAssocID="{DBECC99D-D383-41C7-B924-812F0CB30CB2}" presName="rootComposite" presStyleCnt="0"/>
      <dgm:spPr/>
    </dgm:pt>
    <dgm:pt modelId="{C17DD387-7057-4938-BDDA-BF09C68EE9E0}" type="pres">
      <dgm:prSet presAssocID="{DBECC99D-D383-41C7-B924-812F0CB30CB2}" presName="rootText" presStyleLbl="node2" presStyleIdx="1" presStyleCnt="4" custLinFactY="4136" custLinFactNeighborX="1534" custLinFactNeighborY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0D90230-F584-4AEC-963A-2430951722B8}" type="pres">
      <dgm:prSet presAssocID="{DBECC99D-D383-41C7-B924-812F0CB30CB2}" presName="rootConnector" presStyleLbl="node2" presStyleIdx="1" presStyleCnt="4"/>
      <dgm:spPr/>
      <dgm:t>
        <a:bodyPr/>
        <a:lstStyle/>
        <a:p>
          <a:endParaRPr lang="en-GB"/>
        </a:p>
      </dgm:t>
    </dgm:pt>
    <dgm:pt modelId="{021E2101-85A7-43FA-BAD4-933571A2E427}" type="pres">
      <dgm:prSet presAssocID="{DBECC99D-D383-41C7-B924-812F0CB30CB2}" presName="hierChild4" presStyleCnt="0"/>
      <dgm:spPr/>
    </dgm:pt>
    <dgm:pt modelId="{83DE6B38-4C98-41EA-B096-69E64D0919A3}" type="pres">
      <dgm:prSet presAssocID="{DBECC99D-D383-41C7-B924-812F0CB30CB2}" presName="hierChild5" presStyleCnt="0"/>
      <dgm:spPr/>
    </dgm:pt>
    <dgm:pt modelId="{C44D16EB-F1A8-4A36-9DEC-10BB64A81AC6}" type="pres">
      <dgm:prSet presAssocID="{C04ED656-4370-4F72-9A68-160FFB1D2403}" presName="Name37" presStyleLbl="parChTrans1D2" presStyleIdx="2" presStyleCnt="6"/>
      <dgm:spPr/>
      <dgm:t>
        <a:bodyPr/>
        <a:lstStyle/>
        <a:p>
          <a:endParaRPr lang="en-GB"/>
        </a:p>
      </dgm:t>
    </dgm:pt>
    <dgm:pt modelId="{09DDDFB5-1D70-4B99-A52C-2BD409270EB7}" type="pres">
      <dgm:prSet presAssocID="{83A7B240-8680-45CC-BE13-3F234B0C811F}" presName="hierRoot2" presStyleCnt="0">
        <dgm:presLayoutVars>
          <dgm:hierBranch val="init"/>
        </dgm:presLayoutVars>
      </dgm:prSet>
      <dgm:spPr/>
    </dgm:pt>
    <dgm:pt modelId="{1E2197CB-F801-4C92-923E-969CF972D13A}" type="pres">
      <dgm:prSet presAssocID="{83A7B240-8680-45CC-BE13-3F234B0C811F}" presName="rootComposite" presStyleCnt="0"/>
      <dgm:spPr/>
    </dgm:pt>
    <dgm:pt modelId="{F8898881-1EDA-4761-B9CC-2A7AC283D933}" type="pres">
      <dgm:prSet presAssocID="{83A7B240-8680-45CC-BE13-3F234B0C811F}" presName="rootText" presStyleLbl="node2" presStyleIdx="2" presStyleCnt="4" custLinFactY="4710" custLinFactNeighborX="-4496" custLinFactNeighborY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1B06641-9816-41E1-8643-C878CDFB35CA}" type="pres">
      <dgm:prSet presAssocID="{83A7B240-8680-45CC-BE13-3F234B0C811F}" presName="rootConnector" presStyleLbl="node2" presStyleIdx="2" presStyleCnt="4"/>
      <dgm:spPr/>
      <dgm:t>
        <a:bodyPr/>
        <a:lstStyle/>
        <a:p>
          <a:endParaRPr lang="en-GB"/>
        </a:p>
      </dgm:t>
    </dgm:pt>
    <dgm:pt modelId="{28BE8EB5-9097-4D65-AB9D-EB59152C4E78}" type="pres">
      <dgm:prSet presAssocID="{83A7B240-8680-45CC-BE13-3F234B0C811F}" presName="hierChild4" presStyleCnt="0"/>
      <dgm:spPr/>
    </dgm:pt>
    <dgm:pt modelId="{BB5D5FCF-52A6-49F4-9658-3A1D62D96D51}" type="pres">
      <dgm:prSet presAssocID="{83A7B240-8680-45CC-BE13-3F234B0C811F}" presName="hierChild5" presStyleCnt="0"/>
      <dgm:spPr/>
    </dgm:pt>
    <dgm:pt modelId="{17D73932-498D-4C8A-8F47-E32DC8D1F135}" type="pres">
      <dgm:prSet presAssocID="{C248D12F-6470-4DFD-9029-FD5CB268A54E}" presName="Name37" presStyleLbl="parChTrans1D2" presStyleIdx="3" presStyleCnt="6"/>
      <dgm:spPr/>
      <dgm:t>
        <a:bodyPr/>
        <a:lstStyle/>
        <a:p>
          <a:endParaRPr lang="en-GB"/>
        </a:p>
      </dgm:t>
    </dgm:pt>
    <dgm:pt modelId="{93C6B530-6072-4C3F-BD2A-A4821BB01C77}" type="pres">
      <dgm:prSet presAssocID="{E10DA671-9C10-452B-8442-3F2B58462480}" presName="hierRoot2" presStyleCnt="0">
        <dgm:presLayoutVars>
          <dgm:hierBranch val="init"/>
        </dgm:presLayoutVars>
      </dgm:prSet>
      <dgm:spPr/>
    </dgm:pt>
    <dgm:pt modelId="{CA1D0063-DECA-463F-BDA5-972DBA06AB72}" type="pres">
      <dgm:prSet presAssocID="{E10DA671-9C10-452B-8442-3F2B58462480}" presName="rootComposite" presStyleCnt="0"/>
      <dgm:spPr/>
    </dgm:pt>
    <dgm:pt modelId="{D7F4978A-98FE-4E11-B18D-8FA814AFF0EE}" type="pres">
      <dgm:prSet presAssocID="{E10DA671-9C10-452B-8442-3F2B58462480}" presName="rootText" presStyleLbl="node2" presStyleIdx="3" presStyleCnt="4" custLinFactY="4709" custLinFactNeighborX="-4059" custLinFactNeighborY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E07AA8D-7032-4C9B-89F7-F09C40FF34F9}" type="pres">
      <dgm:prSet presAssocID="{E10DA671-9C10-452B-8442-3F2B58462480}" presName="rootConnector" presStyleLbl="node2" presStyleIdx="3" presStyleCnt="4"/>
      <dgm:spPr/>
      <dgm:t>
        <a:bodyPr/>
        <a:lstStyle/>
        <a:p>
          <a:endParaRPr lang="en-GB"/>
        </a:p>
      </dgm:t>
    </dgm:pt>
    <dgm:pt modelId="{4E9E8210-62C6-42D9-A697-08F6F48781D1}" type="pres">
      <dgm:prSet presAssocID="{E10DA671-9C10-452B-8442-3F2B58462480}" presName="hierChild4" presStyleCnt="0"/>
      <dgm:spPr/>
    </dgm:pt>
    <dgm:pt modelId="{F053552B-DD65-4012-87A0-03A4684B5B5A}" type="pres">
      <dgm:prSet presAssocID="{E10DA671-9C10-452B-8442-3F2B58462480}" presName="hierChild5" presStyleCnt="0"/>
      <dgm:spPr/>
    </dgm:pt>
    <dgm:pt modelId="{5DF5EFD6-5B49-44E0-8B7A-7B3DBAF0089F}" type="pres">
      <dgm:prSet presAssocID="{6E3DDCDE-8C95-40EA-865A-3570C8B40C17}" presName="hierChild3" presStyleCnt="0"/>
      <dgm:spPr/>
    </dgm:pt>
    <dgm:pt modelId="{3DECFD34-1722-4A8E-92B8-EAB74EADEA3E}" type="pres">
      <dgm:prSet presAssocID="{63CC3995-DB1A-46D3-8C09-28CD8465F010}" presName="Name111" presStyleLbl="parChTrans1D2" presStyleIdx="4" presStyleCnt="6"/>
      <dgm:spPr/>
      <dgm:t>
        <a:bodyPr/>
        <a:lstStyle/>
        <a:p>
          <a:endParaRPr lang="en-GB"/>
        </a:p>
      </dgm:t>
    </dgm:pt>
    <dgm:pt modelId="{D0FF3D6B-8490-4372-9D3A-832EE69478F5}" type="pres">
      <dgm:prSet presAssocID="{3E5BB33C-E596-4702-8313-BBB986721892}" presName="hierRoot3" presStyleCnt="0">
        <dgm:presLayoutVars>
          <dgm:hierBranch val="init"/>
        </dgm:presLayoutVars>
      </dgm:prSet>
      <dgm:spPr/>
    </dgm:pt>
    <dgm:pt modelId="{C34E7022-C3D4-4C67-8DFC-FB933E7EA7BE}" type="pres">
      <dgm:prSet presAssocID="{3E5BB33C-E596-4702-8313-BBB986721892}" presName="rootComposite3" presStyleCnt="0"/>
      <dgm:spPr/>
    </dgm:pt>
    <dgm:pt modelId="{6D1DE6CC-8F5D-48FC-A1D4-6EB5B916340B}" type="pres">
      <dgm:prSet presAssocID="{3E5BB33C-E596-4702-8313-BBB986721892}" presName="rootText3" presStyleLbl="asst1" presStyleIdx="0" presStyleCnt="2" custLinFactNeighborX="-21330" custLinFactNeighborY="2125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042FD0E-975A-4545-B8C8-68E7ADB70DF2}" type="pres">
      <dgm:prSet presAssocID="{3E5BB33C-E596-4702-8313-BBB986721892}" presName="rootConnector3" presStyleLbl="asst1" presStyleIdx="0" presStyleCnt="2"/>
      <dgm:spPr/>
      <dgm:t>
        <a:bodyPr/>
        <a:lstStyle/>
        <a:p>
          <a:endParaRPr lang="en-GB"/>
        </a:p>
      </dgm:t>
    </dgm:pt>
    <dgm:pt modelId="{3BD095D2-B296-4DBE-A7B3-5E923D7142DC}" type="pres">
      <dgm:prSet presAssocID="{3E5BB33C-E596-4702-8313-BBB986721892}" presName="hierChild6" presStyleCnt="0"/>
      <dgm:spPr/>
    </dgm:pt>
    <dgm:pt modelId="{111564E5-55EB-46A7-9551-BD0449343E1A}" type="pres">
      <dgm:prSet presAssocID="{3E5BB33C-E596-4702-8313-BBB986721892}" presName="hierChild7" presStyleCnt="0"/>
      <dgm:spPr/>
    </dgm:pt>
    <dgm:pt modelId="{FB5C24CB-1F01-471F-B672-3480A5416D74}" type="pres">
      <dgm:prSet presAssocID="{4AFAE5AE-DEC7-4746-84E9-6A02E1986344}" presName="Name111" presStyleLbl="parChTrans1D2" presStyleIdx="5" presStyleCnt="6"/>
      <dgm:spPr/>
      <dgm:t>
        <a:bodyPr/>
        <a:lstStyle/>
        <a:p>
          <a:endParaRPr lang="en-GB"/>
        </a:p>
      </dgm:t>
    </dgm:pt>
    <dgm:pt modelId="{D4A2133F-B07C-4CE3-96FB-CF40E2FA4FC6}" type="pres">
      <dgm:prSet presAssocID="{B94D4D63-2267-4306-BD8B-99F741B997FC}" presName="hierRoot3" presStyleCnt="0">
        <dgm:presLayoutVars>
          <dgm:hierBranch val="init"/>
        </dgm:presLayoutVars>
      </dgm:prSet>
      <dgm:spPr/>
    </dgm:pt>
    <dgm:pt modelId="{63AAE1FB-885D-4A84-9767-1FB0C9E3204D}" type="pres">
      <dgm:prSet presAssocID="{B94D4D63-2267-4306-BD8B-99F741B997FC}" presName="rootComposite3" presStyleCnt="0"/>
      <dgm:spPr/>
    </dgm:pt>
    <dgm:pt modelId="{34715215-4A4E-42FA-922A-8207660F86CE}" type="pres">
      <dgm:prSet presAssocID="{B94D4D63-2267-4306-BD8B-99F741B997FC}" presName="rootText3" presStyleLbl="asst1" presStyleIdx="1" presStyleCnt="2" custLinFactNeighborX="17403" custLinFactNeighborY="7737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203E0D0-FA45-45E6-8856-E5DC23E71CC2}" type="pres">
      <dgm:prSet presAssocID="{B94D4D63-2267-4306-BD8B-99F741B997FC}" presName="rootConnector3" presStyleLbl="asst1" presStyleIdx="1" presStyleCnt="2"/>
      <dgm:spPr/>
      <dgm:t>
        <a:bodyPr/>
        <a:lstStyle/>
        <a:p>
          <a:endParaRPr lang="en-GB"/>
        </a:p>
      </dgm:t>
    </dgm:pt>
    <dgm:pt modelId="{D501CE12-15E3-4564-83AD-282867894A80}" type="pres">
      <dgm:prSet presAssocID="{B94D4D63-2267-4306-BD8B-99F741B997FC}" presName="hierChild6" presStyleCnt="0"/>
      <dgm:spPr/>
    </dgm:pt>
    <dgm:pt modelId="{E1E21CD6-3958-43DD-BAF6-D5B3AC2DE143}" type="pres">
      <dgm:prSet presAssocID="{B94D4D63-2267-4306-BD8B-99F741B997FC}" presName="hierChild7" presStyleCnt="0"/>
      <dgm:spPr/>
    </dgm:pt>
    <dgm:pt modelId="{53E5345E-E2FD-4510-A1BE-A8BBF73B9719}" type="pres">
      <dgm:prSet presAssocID="{0109AF9F-C8BC-4B1D-A730-8671C7E4EB1D}" presName="hierRoot1" presStyleCnt="0">
        <dgm:presLayoutVars>
          <dgm:hierBranch val="init"/>
        </dgm:presLayoutVars>
      </dgm:prSet>
      <dgm:spPr/>
    </dgm:pt>
    <dgm:pt modelId="{224FB703-CA95-4DEC-8AE4-DAA02B93FD22}" type="pres">
      <dgm:prSet presAssocID="{0109AF9F-C8BC-4B1D-A730-8671C7E4EB1D}" presName="rootComposite1" presStyleCnt="0"/>
      <dgm:spPr/>
    </dgm:pt>
    <dgm:pt modelId="{DF21AE03-2C1F-4559-875B-A4F183F44D25}" type="pres">
      <dgm:prSet presAssocID="{0109AF9F-C8BC-4B1D-A730-8671C7E4EB1D}" presName="rootText1" presStyleLbl="node0" presStyleIdx="1" presStyleCnt="2" custLinFactX="-27350" custLinFactY="-53811" custLinFactNeighborX="-100000" custLinFactNeighborY="-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6F47BF1-3C9B-4291-9D35-271CE6F430B6}" type="pres">
      <dgm:prSet presAssocID="{0109AF9F-C8BC-4B1D-A730-8671C7E4EB1D}" presName="rootConnector1" presStyleLbl="node1" presStyleIdx="0" presStyleCnt="0"/>
      <dgm:spPr/>
      <dgm:t>
        <a:bodyPr/>
        <a:lstStyle/>
        <a:p>
          <a:endParaRPr lang="en-GB"/>
        </a:p>
      </dgm:t>
    </dgm:pt>
    <dgm:pt modelId="{D2437380-3E00-49C2-9489-AA633795AAA6}" type="pres">
      <dgm:prSet presAssocID="{0109AF9F-C8BC-4B1D-A730-8671C7E4EB1D}" presName="hierChild2" presStyleCnt="0"/>
      <dgm:spPr/>
    </dgm:pt>
    <dgm:pt modelId="{1AEDF31E-1134-4C5D-B36A-F8EA0820D362}" type="pres">
      <dgm:prSet presAssocID="{0109AF9F-C8BC-4B1D-A730-8671C7E4EB1D}" presName="hierChild3" presStyleCnt="0"/>
      <dgm:spPr/>
    </dgm:pt>
  </dgm:ptLst>
  <dgm:cxnLst>
    <dgm:cxn modelId="{42B7B41F-F4E1-4F1D-A5D8-500D75980E9B}" type="presOf" srcId="{C248D12F-6470-4DFD-9029-FD5CB268A54E}" destId="{17D73932-498D-4C8A-8F47-E32DC8D1F135}" srcOrd="0" destOrd="0" presId="urn:microsoft.com/office/officeart/2005/8/layout/orgChart1"/>
    <dgm:cxn modelId="{18E46478-3112-4D8A-9270-627E0C1FC3F0}" type="presOf" srcId="{C04ED656-4370-4F72-9A68-160FFB1D2403}" destId="{C44D16EB-F1A8-4A36-9DEC-10BB64A81AC6}" srcOrd="0" destOrd="0" presId="urn:microsoft.com/office/officeart/2005/8/layout/orgChart1"/>
    <dgm:cxn modelId="{2802AE27-AF34-479D-B38F-E77331067F32}" type="presOf" srcId="{01A76C68-89E8-4B86-BCC8-00E10BEC8C00}" destId="{E6C9C2A8-8451-4619-9DD3-7426DBA2E459}" srcOrd="1" destOrd="0" presId="urn:microsoft.com/office/officeart/2005/8/layout/orgChart1"/>
    <dgm:cxn modelId="{0F1746F4-BE00-456D-B0C4-CA7DFFEA2EC5}" type="presOf" srcId="{0109AF9F-C8BC-4B1D-A730-8671C7E4EB1D}" destId="{46F47BF1-3C9B-4291-9D35-271CE6F430B6}" srcOrd="1" destOrd="0" presId="urn:microsoft.com/office/officeart/2005/8/layout/orgChart1"/>
    <dgm:cxn modelId="{34F5573F-505D-4B27-9AFC-DB9FE0E3601E}" srcId="{6E3DDCDE-8C95-40EA-865A-3570C8B40C17}" destId="{83A7B240-8680-45CC-BE13-3F234B0C811F}" srcOrd="4" destOrd="0" parTransId="{C04ED656-4370-4F72-9A68-160FFB1D2403}" sibTransId="{42F04565-5137-45A6-97D1-35A32A9CD2D4}"/>
    <dgm:cxn modelId="{A8D3C1C1-C45D-4686-9342-7F393ACCF06A}" type="presOf" srcId="{E10DA671-9C10-452B-8442-3F2B58462480}" destId="{5E07AA8D-7032-4C9B-89F7-F09C40FF34F9}" srcOrd="1" destOrd="0" presId="urn:microsoft.com/office/officeart/2005/8/layout/orgChart1"/>
    <dgm:cxn modelId="{58BFD90D-D7E6-4483-9DE1-D009DB137227}" srcId="{6E3DDCDE-8C95-40EA-865A-3570C8B40C17}" destId="{01A76C68-89E8-4B86-BCC8-00E10BEC8C00}" srcOrd="2" destOrd="0" parTransId="{DA991A7A-885C-4B71-A851-75527E00D364}" sibTransId="{6C39AEAC-F18E-4637-82B7-CEC43B5BF326}"/>
    <dgm:cxn modelId="{70BCB3B3-66B1-40D5-ADB2-184BC68EC00C}" srcId="{6E3DDCDE-8C95-40EA-865A-3570C8B40C17}" destId="{3E5BB33C-E596-4702-8313-BBB986721892}" srcOrd="0" destOrd="0" parTransId="{63CC3995-DB1A-46D3-8C09-28CD8465F010}" sibTransId="{62C2DF9E-10AF-403E-B015-456F086C55A1}"/>
    <dgm:cxn modelId="{92CF201F-147A-4712-8546-24055C7869B4}" srcId="{4B2C2763-AFA0-4CA1-B151-972B7B6EE23D}" destId="{0109AF9F-C8BC-4B1D-A730-8671C7E4EB1D}" srcOrd="1" destOrd="0" parTransId="{540FA216-FC52-4942-A821-6F56261A6441}" sibTransId="{571B54DB-3CE8-4DB9-B002-032962232BF8}"/>
    <dgm:cxn modelId="{127BE673-5541-4E04-A188-74A7BA2627DE}" type="presOf" srcId="{DBECC99D-D383-41C7-B924-812F0CB30CB2}" destId="{C17DD387-7057-4938-BDDA-BF09C68EE9E0}" srcOrd="0" destOrd="0" presId="urn:microsoft.com/office/officeart/2005/8/layout/orgChart1"/>
    <dgm:cxn modelId="{85BC3DA5-EEB4-4CEF-A307-FAEDB5551D49}" type="presOf" srcId="{0109AF9F-C8BC-4B1D-A730-8671C7E4EB1D}" destId="{DF21AE03-2C1F-4559-875B-A4F183F44D25}" srcOrd="0" destOrd="0" presId="urn:microsoft.com/office/officeart/2005/8/layout/orgChart1"/>
    <dgm:cxn modelId="{C0218CAE-EB56-4DFE-BC7B-A4FF86F540AF}" type="presOf" srcId="{63CC3995-DB1A-46D3-8C09-28CD8465F010}" destId="{3DECFD34-1722-4A8E-92B8-EAB74EADEA3E}" srcOrd="0" destOrd="0" presId="urn:microsoft.com/office/officeart/2005/8/layout/orgChart1"/>
    <dgm:cxn modelId="{1A195090-3894-466F-90AB-8CCB75B13F04}" type="presOf" srcId="{6E3DDCDE-8C95-40EA-865A-3570C8B40C17}" destId="{8687F956-E88B-41D4-80A6-B5561E1F1148}" srcOrd="1" destOrd="0" presId="urn:microsoft.com/office/officeart/2005/8/layout/orgChart1"/>
    <dgm:cxn modelId="{C84266F2-5E0C-4043-AC91-36EEEF93812A}" type="presOf" srcId="{4AFAE5AE-DEC7-4746-84E9-6A02E1986344}" destId="{FB5C24CB-1F01-471F-B672-3480A5416D74}" srcOrd="0" destOrd="0" presId="urn:microsoft.com/office/officeart/2005/8/layout/orgChart1"/>
    <dgm:cxn modelId="{0A6DE330-880D-43AF-9CC8-C209EB7B7B05}" type="presOf" srcId="{83A7B240-8680-45CC-BE13-3F234B0C811F}" destId="{81B06641-9816-41E1-8643-C878CDFB35CA}" srcOrd="1" destOrd="0" presId="urn:microsoft.com/office/officeart/2005/8/layout/orgChart1"/>
    <dgm:cxn modelId="{A71645EA-8C72-4544-9F94-1C34EE574900}" srcId="{6E3DDCDE-8C95-40EA-865A-3570C8B40C17}" destId="{B94D4D63-2267-4306-BD8B-99F741B997FC}" srcOrd="1" destOrd="0" parTransId="{4AFAE5AE-DEC7-4746-84E9-6A02E1986344}" sibTransId="{D9039A9E-892B-4F7E-94D6-CFB589C0D3C2}"/>
    <dgm:cxn modelId="{4DA91E73-628E-4C2D-9729-9287145B60D2}" type="presOf" srcId="{E10DA671-9C10-452B-8442-3F2B58462480}" destId="{D7F4978A-98FE-4E11-B18D-8FA814AFF0EE}" srcOrd="0" destOrd="0" presId="urn:microsoft.com/office/officeart/2005/8/layout/orgChart1"/>
    <dgm:cxn modelId="{886EBFF5-3214-4A67-AB3A-2DDCA51FBE04}" type="presOf" srcId="{83A7B240-8680-45CC-BE13-3F234B0C811F}" destId="{F8898881-1EDA-4761-B9CC-2A7AC283D933}" srcOrd="0" destOrd="0" presId="urn:microsoft.com/office/officeart/2005/8/layout/orgChart1"/>
    <dgm:cxn modelId="{157FF8D3-EF3B-4542-ADFE-7F635C29C3B6}" type="presOf" srcId="{DA991A7A-885C-4B71-A851-75527E00D364}" destId="{AD624816-4E34-4033-B57A-B9E4A5EF3CA7}" srcOrd="0" destOrd="0" presId="urn:microsoft.com/office/officeart/2005/8/layout/orgChart1"/>
    <dgm:cxn modelId="{65EB9531-6D0D-4F9F-A400-667299281AC6}" type="presOf" srcId="{B94D4D63-2267-4306-BD8B-99F741B997FC}" destId="{F203E0D0-FA45-45E6-8856-E5DC23E71CC2}" srcOrd="1" destOrd="0" presId="urn:microsoft.com/office/officeart/2005/8/layout/orgChart1"/>
    <dgm:cxn modelId="{E02252C7-A4BE-4212-B08F-454A24E80DFC}" type="presOf" srcId="{DBECC99D-D383-41C7-B924-812F0CB30CB2}" destId="{70D90230-F584-4AEC-963A-2430951722B8}" srcOrd="1" destOrd="0" presId="urn:microsoft.com/office/officeart/2005/8/layout/orgChart1"/>
    <dgm:cxn modelId="{C6DF9A9A-C318-4776-AA94-2A14D8B99945}" type="presOf" srcId="{9EC0E0E5-C2B0-4D78-8AB6-5A781281339F}" destId="{261FAAB0-6109-43DE-9F92-D0CBB80A0435}" srcOrd="0" destOrd="0" presId="urn:microsoft.com/office/officeart/2005/8/layout/orgChart1"/>
    <dgm:cxn modelId="{B40E8C62-35B5-4EF3-81E0-14F287E634A2}" type="presOf" srcId="{01A76C68-89E8-4B86-BCC8-00E10BEC8C00}" destId="{DBCA0170-06C0-4C5F-B84A-35E5B835E022}" srcOrd="0" destOrd="0" presId="urn:microsoft.com/office/officeart/2005/8/layout/orgChart1"/>
    <dgm:cxn modelId="{B451675F-3C50-4466-A268-FC29DF6894D0}" type="presOf" srcId="{3E5BB33C-E596-4702-8313-BBB986721892}" destId="{9042FD0E-975A-4545-B8C8-68E7ADB70DF2}" srcOrd="1" destOrd="0" presId="urn:microsoft.com/office/officeart/2005/8/layout/orgChart1"/>
    <dgm:cxn modelId="{20B19073-1861-4E60-9770-A88BCC0A7BA6}" srcId="{4B2C2763-AFA0-4CA1-B151-972B7B6EE23D}" destId="{6E3DDCDE-8C95-40EA-865A-3570C8B40C17}" srcOrd="0" destOrd="0" parTransId="{1FE4742A-82C3-47EE-A9DC-4006ED45F768}" sibTransId="{9F0F2A33-5FC5-4FC6-89E0-F4DCA02E0043}"/>
    <dgm:cxn modelId="{6BA6D38C-83BD-4583-9271-8185F8B2F567}" type="presOf" srcId="{3E5BB33C-E596-4702-8313-BBB986721892}" destId="{6D1DE6CC-8F5D-48FC-A1D4-6EB5B916340B}" srcOrd="0" destOrd="0" presId="urn:microsoft.com/office/officeart/2005/8/layout/orgChart1"/>
    <dgm:cxn modelId="{D7385635-C89F-4EB2-AA8B-0E906AE0F16F}" type="presOf" srcId="{4B2C2763-AFA0-4CA1-B151-972B7B6EE23D}" destId="{1CD69179-8347-4CA7-B617-FFFF94E52240}" srcOrd="0" destOrd="0" presId="urn:microsoft.com/office/officeart/2005/8/layout/orgChart1"/>
    <dgm:cxn modelId="{CEDC4732-DCA8-4A9C-A99A-08F27B7CAEF3}" srcId="{6E3DDCDE-8C95-40EA-865A-3570C8B40C17}" destId="{E10DA671-9C10-452B-8442-3F2B58462480}" srcOrd="5" destOrd="0" parTransId="{C248D12F-6470-4DFD-9029-FD5CB268A54E}" sibTransId="{0EACCC07-2275-454C-9526-A09D641CC5F8}"/>
    <dgm:cxn modelId="{36E3FA21-D32D-418C-BFCF-5291B78E527F}" srcId="{6E3DDCDE-8C95-40EA-865A-3570C8B40C17}" destId="{DBECC99D-D383-41C7-B924-812F0CB30CB2}" srcOrd="3" destOrd="0" parTransId="{9EC0E0E5-C2B0-4D78-8AB6-5A781281339F}" sibTransId="{3535DAC7-1CBA-4AC4-A34A-D70ECDF73658}"/>
    <dgm:cxn modelId="{639608EF-9F3A-4727-8A11-3F4632FEC713}" type="presOf" srcId="{B94D4D63-2267-4306-BD8B-99F741B997FC}" destId="{34715215-4A4E-42FA-922A-8207660F86CE}" srcOrd="0" destOrd="0" presId="urn:microsoft.com/office/officeart/2005/8/layout/orgChart1"/>
    <dgm:cxn modelId="{CC6DA73E-DB1C-400D-9DAB-31B535C5AD6B}" type="presOf" srcId="{6E3DDCDE-8C95-40EA-865A-3570C8B40C17}" destId="{7C418F9D-FDFA-4F02-8AB4-54FDD10035FE}" srcOrd="0" destOrd="0" presId="urn:microsoft.com/office/officeart/2005/8/layout/orgChart1"/>
    <dgm:cxn modelId="{C5E49770-A2BB-45C2-A445-A589B8579C84}" type="presParOf" srcId="{1CD69179-8347-4CA7-B617-FFFF94E52240}" destId="{67C737AC-5C31-49F4-9768-F8EFA59BC202}" srcOrd="0" destOrd="0" presId="urn:microsoft.com/office/officeart/2005/8/layout/orgChart1"/>
    <dgm:cxn modelId="{D3AB728A-48BD-4673-A766-3B6D21131910}" type="presParOf" srcId="{67C737AC-5C31-49F4-9768-F8EFA59BC202}" destId="{43FB2918-B1E8-4B73-811D-3FEE223CC95D}" srcOrd="0" destOrd="0" presId="urn:microsoft.com/office/officeart/2005/8/layout/orgChart1"/>
    <dgm:cxn modelId="{FFD5E1F0-6C01-4FAD-BF59-AB4544C08180}" type="presParOf" srcId="{43FB2918-B1E8-4B73-811D-3FEE223CC95D}" destId="{7C418F9D-FDFA-4F02-8AB4-54FDD10035FE}" srcOrd="0" destOrd="0" presId="urn:microsoft.com/office/officeart/2005/8/layout/orgChart1"/>
    <dgm:cxn modelId="{0D4D907E-1174-43D7-8B8E-B3206786F5F1}" type="presParOf" srcId="{43FB2918-B1E8-4B73-811D-3FEE223CC95D}" destId="{8687F956-E88B-41D4-80A6-B5561E1F1148}" srcOrd="1" destOrd="0" presId="urn:microsoft.com/office/officeart/2005/8/layout/orgChart1"/>
    <dgm:cxn modelId="{2D2A3DEC-9BC3-40D7-B8DA-CD2699BD504A}" type="presParOf" srcId="{67C737AC-5C31-49F4-9768-F8EFA59BC202}" destId="{C857216D-BE12-4318-99CF-0CEA9E99FA28}" srcOrd="1" destOrd="0" presId="urn:microsoft.com/office/officeart/2005/8/layout/orgChart1"/>
    <dgm:cxn modelId="{DD7E3381-3D18-4F16-8F16-3B2E2BDBB2B6}" type="presParOf" srcId="{C857216D-BE12-4318-99CF-0CEA9E99FA28}" destId="{AD624816-4E34-4033-B57A-B9E4A5EF3CA7}" srcOrd="0" destOrd="0" presId="urn:microsoft.com/office/officeart/2005/8/layout/orgChart1"/>
    <dgm:cxn modelId="{EE72194B-60A1-4F3F-9C04-2A2E8546031F}" type="presParOf" srcId="{C857216D-BE12-4318-99CF-0CEA9E99FA28}" destId="{FB6C18E5-D7FB-4B6B-9111-88F9E6791770}" srcOrd="1" destOrd="0" presId="urn:microsoft.com/office/officeart/2005/8/layout/orgChart1"/>
    <dgm:cxn modelId="{2C41E7B5-31DC-4192-B1C7-1A6732399F66}" type="presParOf" srcId="{FB6C18E5-D7FB-4B6B-9111-88F9E6791770}" destId="{8EA87D5A-E1D9-49A1-B226-7076BF137327}" srcOrd="0" destOrd="0" presId="urn:microsoft.com/office/officeart/2005/8/layout/orgChart1"/>
    <dgm:cxn modelId="{99602786-15CB-4AF8-8FC0-27C304CBF793}" type="presParOf" srcId="{8EA87D5A-E1D9-49A1-B226-7076BF137327}" destId="{DBCA0170-06C0-4C5F-B84A-35E5B835E022}" srcOrd="0" destOrd="0" presId="urn:microsoft.com/office/officeart/2005/8/layout/orgChart1"/>
    <dgm:cxn modelId="{CF94D8EA-038E-4BCC-BCDD-2F8D41FB2419}" type="presParOf" srcId="{8EA87D5A-E1D9-49A1-B226-7076BF137327}" destId="{E6C9C2A8-8451-4619-9DD3-7426DBA2E459}" srcOrd="1" destOrd="0" presId="urn:microsoft.com/office/officeart/2005/8/layout/orgChart1"/>
    <dgm:cxn modelId="{A6CEE54A-0108-41AF-93EA-8B30E41F77A8}" type="presParOf" srcId="{FB6C18E5-D7FB-4B6B-9111-88F9E6791770}" destId="{25CC384D-10D5-48B1-91E5-AFC90FF93F50}" srcOrd="1" destOrd="0" presId="urn:microsoft.com/office/officeart/2005/8/layout/orgChart1"/>
    <dgm:cxn modelId="{02E88B33-BC46-4186-A67B-64A5FBF9ABB5}" type="presParOf" srcId="{FB6C18E5-D7FB-4B6B-9111-88F9E6791770}" destId="{43416E38-CC93-4F71-9710-70B2E5C1ACC0}" srcOrd="2" destOrd="0" presId="urn:microsoft.com/office/officeart/2005/8/layout/orgChart1"/>
    <dgm:cxn modelId="{BD91F7A0-10B3-4339-B847-8740C5F4BD69}" type="presParOf" srcId="{C857216D-BE12-4318-99CF-0CEA9E99FA28}" destId="{261FAAB0-6109-43DE-9F92-D0CBB80A0435}" srcOrd="2" destOrd="0" presId="urn:microsoft.com/office/officeart/2005/8/layout/orgChart1"/>
    <dgm:cxn modelId="{2A333CB3-C8B2-4B2B-B0A3-C88FEBB7872E}" type="presParOf" srcId="{C857216D-BE12-4318-99CF-0CEA9E99FA28}" destId="{B9D719F4-461C-498F-AD6D-389F27C3D649}" srcOrd="3" destOrd="0" presId="urn:microsoft.com/office/officeart/2005/8/layout/orgChart1"/>
    <dgm:cxn modelId="{21F3B520-94A7-4342-A5FA-401276EFC014}" type="presParOf" srcId="{B9D719F4-461C-498F-AD6D-389F27C3D649}" destId="{8B2CF7B2-E2D2-41BB-818D-1BE128D38358}" srcOrd="0" destOrd="0" presId="urn:microsoft.com/office/officeart/2005/8/layout/orgChart1"/>
    <dgm:cxn modelId="{9C26BEAD-821A-49D8-A60E-F3D62B551D9D}" type="presParOf" srcId="{8B2CF7B2-E2D2-41BB-818D-1BE128D38358}" destId="{C17DD387-7057-4938-BDDA-BF09C68EE9E0}" srcOrd="0" destOrd="0" presId="urn:microsoft.com/office/officeart/2005/8/layout/orgChart1"/>
    <dgm:cxn modelId="{3FBDCE29-8C34-4975-B961-D6934B5FD6CF}" type="presParOf" srcId="{8B2CF7B2-E2D2-41BB-818D-1BE128D38358}" destId="{70D90230-F584-4AEC-963A-2430951722B8}" srcOrd="1" destOrd="0" presId="urn:microsoft.com/office/officeart/2005/8/layout/orgChart1"/>
    <dgm:cxn modelId="{31EB28FB-79FB-4DD0-BB87-EE0AC9AFC876}" type="presParOf" srcId="{B9D719F4-461C-498F-AD6D-389F27C3D649}" destId="{021E2101-85A7-43FA-BAD4-933571A2E427}" srcOrd="1" destOrd="0" presId="urn:microsoft.com/office/officeart/2005/8/layout/orgChart1"/>
    <dgm:cxn modelId="{26CDF68B-7C62-4AC4-9501-AE40A471EA30}" type="presParOf" srcId="{B9D719F4-461C-498F-AD6D-389F27C3D649}" destId="{83DE6B38-4C98-41EA-B096-69E64D0919A3}" srcOrd="2" destOrd="0" presId="urn:microsoft.com/office/officeart/2005/8/layout/orgChart1"/>
    <dgm:cxn modelId="{22435074-8E59-4868-8B57-C2C3261D1D02}" type="presParOf" srcId="{C857216D-BE12-4318-99CF-0CEA9E99FA28}" destId="{C44D16EB-F1A8-4A36-9DEC-10BB64A81AC6}" srcOrd="4" destOrd="0" presId="urn:microsoft.com/office/officeart/2005/8/layout/orgChart1"/>
    <dgm:cxn modelId="{3FD14630-9110-4E5A-BD94-ED1D302495E6}" type="presParOf" srcId="{C857216D-BE12-4318-99CF-0CEA9E99FA28}" destId="{09DDDFB5-1D70-4B99-A52C-2BD409270EB7}" srcOrd="5" destOrd="0" presId="urn:microsoft.com/office/officeart/2005/8/layout/orgChart1"/>
    <dgm:cxn modelId="{0D774239-68F1-4E02-8901-48B4691ED22E}" type="presParOf" srcId="{09DDDFB5-1D70-4B99-A52C-2BD409270EB7}" destId="{1E2197CB-F801-4C92-923E-969CF972D13A}" srcOrd="0" destOrd="0" presId="urn:microsoft.com/office/officeart/2005/8/layout/orgChart1"/>
    <dgm:cxn modelId="{A73AE918-2B0E-4AA4-9F87-5617A0509565}" type="presParOf" srcId="{1E2197CB-F801-4C92-923E-969CF972D13A}" destId="{F8898881-1EDA-4761-B9CC-2A7AC283D933}" srcOrd="0" destOrd="0" presId="urn:microsoft.com/office/officeart/2005/8/layout/orgChart1"/>
    <dgm:cxn modelId="{1BF57C9B-B4BB-4D9A-903C-6F12C35FC6BD}" type="presParOf" srcId="{1E2197CB-F801-4C92-923E-969CF972D13A}" destId="{81B06641-9816-41E1-8643-C878CDFB35CA}" srcOrd="1" destOrd="0" presId="urn:microsoft.com/office/officeart/2005/8/layout/orgChart1"/>
    <dgm:cxn modelId="{12B4E8AF-A853-45D2-8722-EDC20E1F1E62}" type="presParOf" srcId="{09DDDFB5-1D70-4B99-A52C-2BD409270EB7}" destId="{28BE8EB5-9097-4D65-AB9D-EB59152C4E78}" srcOrd="1" destOrd="0" presId="urn:microsoft.com/office/officeart/2005/8/layout/orgChart1"/>
    <dgm:cxn modelId="{3DEF66AA-02A6-4739-96A5-2A9D8CDEC325}" type="presParOf" srcId="{09DDDFB5-1D70-4B99-A52C-2BD409270EB7}" destId="{BB5D5FCF-52A6-49F4-9658-3A1D62D96D51}" srcOrd="2" destOrd="0" presId="urn:microsoft.com/office/officeart/2005/8/layout/orgChart1"/>
    <dgm:cxn modelId="{C2C0F254-8FA3-4B25-8769-38B62C1F7435}" type="presParOf" srcId="{C857216D-BE12-4318-99CF-0CEA9E99FA28}" destId="{17D73932-498D-4C8A-8F47-E32DC8D1F135}" srcOrd="6" destOrd="0" presId="urn:microsoft.com/office/officeart/2005/8/layout/orgChart1"/>
    <dgm:cxn modelId="{A1EB1A18-C524-49F1-B5C9-DAC05953F8CE}" type="presParOf" srcId="{C857216D-BE12-4318-99CF-0CEA9E99FA28}" destId="{93C6B530-6072-4C3F-BD2A-A4821BB01C77}" srcOrd="7" destOrd="0" presId="urn:microsoft.com/office/officeart/2005/8/layout/orgChart1"/>
    <dgm:cxn modelId="{E4D331A5-C137-40F1-8154-9DBBDA8AB451}" type="presParOf" srcId="{93C6B530-6072-4C3F-BD2A-A4821BB01C77}" destId="{CA1D0063-DECA-463F-BDA5-972DBA06AB72}" srcOrd="0" destOrd="0" presId="urn:microsoft.com/office/officeart/2005/8/layout/orgChart1"/>
    <dgm:cxn modelId="{D889A2A5-2CC5-4DFD-B2B9-9091AA1F4ADF}" type="presParOf" srcId="{CA1D0063-DECA-463F-BDA5-972DBA06AB72}" destId="{D7F4978A-98FE-4E11-B18D-8FA814AFF0EE}" srcOrd="0" destOrd="0" presId="urn:microsoft.com/office/officeart/2005/8/layout/orgChart1"/>
    <dgm:cxn modelId="{B82BD76D-4886-4DEB-BB34-6264D1360E7C}" type="presParOf" srcId="{CA1D0063-DECA-463F-BDA5-972DBA06AB72}" destId="{5E07AA8D-7032-4C9B-89F7-F09C40FF34F9}" srcOrd="1" destOrd="0" presId="urn:microsoft.com/office/officeart/2005/8/layout/orgChart1"/>
    <dgm:cxn modelId="{7E012B51-60A2-4B9B-B3FE-19A715ACB9EC}" type="presParOf" srcId="{93C6B530-6072-4C3F-BD2A-A4821BB01C77}" destId="{4E9E8210-62C6-42D9-A697-08F6F48781D1}" srcOrd="1" destOrd="0" presId="urn:microsoft.com/office/officeart/2005/8/layout/orgChart1"/>
    <dgm:cxn modelId="{15004753-BE43-49E4-8DF0-CD96A24B2349}" type="presParOf" srcId="{93C6B530-6072-4C3F-BD2A-A4821BB01C77}" destId="{F053552B-DD65-4012-87A0-03A4684B5B5A}" srcOrd="2" destOrd="0" presId="urn:microsoft.com/office/officeart/2005/8/layout/orgChart1"/>
    <dgm:cxn modelId="{CB236D0B-B0A2-41AA-BDDF-ED8BF50C5DFA}" type="presParOf" srcId="{67C737AC-5C31-49F4-9768-F8EFA59BC202}" destId="{5DF5EFD6-5B49-44E0-8B7A-7B3DBAF0089F}" srcOrd="2" destOrd="0" presId="urn:microsoft.com/office/officeart/2005/8/layout/orgChart1"/>
    <dgm:cxn modelId="{FE363F1D-7D8A-4391-8F5F-1CC3D1FC57F0}" type="presParOf" srcId="{5DF5EFD6-5B49-44E0-8B7A-7B3DBAF0089F}" destId="{3DECFD34-1722-4A8E-92B8-EAB74EADEA3E}" srcOrd="0" destOrd="0" presId="urn:microsoft.com/office/officeart/2005/8/layout/orgChart1"/>
    <dgm:cxn modelId="{D14FA15C-CC20-4E21-A78C-BF97A6F9FADB}" type="presParOf" srcId="{5DF5EFD6-5B49-44E0-8B7A-7B3DBAF0089F}" destId="{D0FF3D6B-8490-4372-9D3A-832EE69478F5}" srcOrd="1" destOrd="0" presId="urn:microsoft.com/office/officeart/2005/8/layout/orgChart1"/>
    <dgm:cxn modelId="{C0F98002-5A2C-4AB1-BCAC-F26649D4C6A6}" type="presParOf" srcId="{D0FF3D6B-8490-4372-9D3A-832EE69478F5}" destId="{C34E7022-C3D4-4C67-8DFC-FB933E7EA7BE}" srcOrd="0" destOrd="0" presId="urn:microsoft.com/office/officeart/2005/8/layout/orgChart1"/>
    <dgm:cxn modelId="{BACDCEA6-70B7-4E5D-A47B-25ED70844964}" type="presParOf" srcId="{C34E7022-C3D4-4C67-8DFC-FB933E7EA7BE}" destId="{6D1DE6CC-8F5D-48FC-A1D4-6EB5B916340B}" srcOrd="0" destOrd="0" presId="urn:microsoft.com/office/officeart/2005/8/layout/orgChart1"/>
    <dgm:cxn modelId="{EC588704-1D3D-4CD0-8AA7-11A58B7A5057}" type="presParOf" srcId="{C34E7022-C3D4-4C67-8DFC-FB933E7EA7BE}" destId="{9042FD0E-975A-4545-B8C8-68E7ADB70DF2}" srcOrd="1" destOrd="0" presId="urn:microsoft.com/office/officeart/2005/8/layout/orgChart1"/>
    <dgm:cxn modelId="{42A965F6-A66D-4539-8241-F1AA13775EF0}" type="presParOf" srcId="{D0FF3D6B-8490-4372-9D3A-832EE69478F5}" destId="{3BD095D2-B296-4DBE-A7B3-5E923D7142DC}" srcOrd="1" destOrd="0" presId="urn:microsoft.com/office/officeart/2005/8/layout/orgChart1"/>
    <dgm:cxn modelId="{A73E31ED-1029-44B7-A81C-EFD9B00BC884}" type="presParOf" srcId="{D0FF3D6B-8490-4372-9D3A-832EE69478F5}" destId="{111564E5-55EB-46A7-9551-BD0449343E1A}" srcOrd="2" destOrd="0" presId="urn:microsoft.com/office/officeart/2005/8/layout/orgChart1"/>
    <dgm:cxn modelId="{61787169-4152-4122-AB8E-C471049D6087}" type="presParOf" srcId="{5DF5EFD6-5B49-44E0-8B7A-7B3DBAF0089F}" destId="{FB5C24CB-1F01-471F-B672-3480A5416D74}" srcOrd="2" destOrd="0" presId="urn:microsoft.com/office/officeart/2005/8/layout/orgChart1"/>
    <dgm:cxn modelId="{3DD7962E-62FD-4B40-AF49-4E7E553BECA8}" type="presParOf" srcId="{5DF5EFD6-5B49-44E0-8B7A-7B3DBAF0089F}" destId="{D4A2133F-B07C-4CE3-96FB-CF40E2FA4FC6}" srcOrd="3" destOrd="0" presId="urn:microsoft.com/office/officeart/2005/8/layout/orgChart1"/>
    <dgm:cxn modelId="{52306670-FF51-4069-956C-AA2377704D2B}" type="presParOf" srcId="{D4A2133F-B07C-4CE3-96FB-CF40E2FA4FC6}" destId="{63AAE1FB-885D-4A84-9767-1FB0C9E3204D}" srcOrd="0" destOrd="0" presId="urn:microsoft.com/office/officeart/2005/8/layout/orgChart1"/>
    <dgm:cxn modelId="{CA26DBF0-2BEB-4FEF-B88F-99CB2ACFE205}" type="presParOf" srcId="{63AAE1FB-885D-4A84-9767-1FB0C9E3204D}" destId="{34715215-4A4E-42FA-922A-8207660F86CE}" srcOrd="0" destOrd="0" presId="urn:microsoft.com/office/officeart/2005/8/layout/orgChart1"/>
    <dgm:cxn modelId="{89AB9999-DB2F-4EB4-BD66-015384D77A9A}" type="presParOf" srcId="{63AAE1FB-885D-4A84-9767-1FB0C9E3204D}" destId="{F203E0D0-FA45-45E6-8856-E5DC23E71CC2}" srcOrd="1" destOrd="0" presId="urn:microsoft.com/office/officeart/2005/8/layout/orgChart1"/>
    <dgm:cxn modelId="{FDB80BFD-99F4-4321-98EF-7ACB5789DD76}" type="presParOf" srcId="{D4A2133F-B07C-4CE3-96FB-CF40E2FA4FC6}" destId="{D501CE12-15E3-4564-83AD-282867894A80}" srcOrd="1" destOrd="0" presId="urn:microsoft.com/office/officeart/2005/8/layout/orgChart1"/>
    <dgm:cxn modelId="{0F2B8C93-EC35-4DEF-A890-11BC0E2E46A1}" type="presParOf" srcId="{D4A2133F-B07C-4CE3-96FB-CF40E2FA4FC6}" destId="{E1E21CD6-3958-43DD-BAF6-D5B3AC2DE143}" srcOrd="2" destOrd="0" presId="urn:microsoft.com/office/officeart/2005/8/layout/orgChart1"/>
    <dgm:cxn modelId="{3B387A75-DE18-4BF0-8AB6-AB3D6427A43F}" type="presParOf" srcId="{1CD69179-8347-4CA7-B617-FFFF94E52240}" destId="{53E5345E-E2FD-4510-A1BE-A8BBF73B9719}" srcOrd="1" destOrd="0" presId="urn:microsoft.com/office/officeart/2005/8/layout/orgChart1"/>
    <dgm:cxn modelId="{6C84BD76-2730-44C4-8ABD-BA438C7D490E}" type="presParOf" srcId="{53E5345E-E2FD-4510-A1BE-A8BBF73B9719}" destId="{224FB703-CA95-4DEC-8AE4-DAA02B93FD22}" srcOrd="0" destOrd="0" presId="urn:microsoft.com/office/officeart/2005/8/layout/orgChart1"/>
    <dgm:cxn modelId="{036931D4-3921-45BF-97E8-18B8E0E61FF9}" type="presParOf" srcId="{224FB703-CA95-4DEC-8AE4-DAA02B93FD22}" destId="{DF21AE03-2C1F-4559-875B-A4F183F44D25}" srcOrd="0" destOrd="0" presId="urn:microsoft.com/office/officeart/2005/8/layout/orgChart1"/>
    <dgm:cxn modelId="{AD4A2FF0-5E44-4DCA-9F8F-3681A5A7F94E}" type="presParOf" srcId="{224FB703-CA95-4DEC-8AE4-DAA02B93FD22}" destId="{46F47BF1-3C9B-4291-9D35-271CE6F430B6}" srcOrd="1" destOrd="0" presId="urn:microsoft.com/office/officeart/2005/8/layout/orgChart1"/>
    <dgm:cxn modelId="{EBE327D3-1D84-4C6B-BD42-C6F5AF59D5D6}" type="presParOf" srcId="{53E5345E-E2FD-4510-A1BE-A8BBF73B9719}" destId="{D2437380-3E00-49C2-9489-AA633795AAA6}" srcOrd="1" destOrd="0" presId="urn:microsoft.com/office/officeart/2005/8/layout/orgChart1"/>
    <dgm:cxn modelId="{7FF10D27-2731-4F2C-B15D-0D3F37D4BCDE}" type="presParOf" srcId="{53E5345E-E2FD-4510-A1BE-A8BBF73B9719}" destId="{1AEDF31E-1134-4C5D-B36A-F8EA0820D36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5C24CB-1F01-471F-B672-3480A5416D74}">
      <dsp:nvSpPr>
        <dsp:cNvPr id="0" name=""/>
        <dsp:cNvSpPr/>
      </dsp:nvSpPr>
      <dsp:spPr>
        <a:xfrm>
          <a:off x="3064519" y="2309304"/>
          <a:ext cx="350479" cy="9673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7327"/>
              </a:lnTo>
              <a:lnTo>
                <a:pt x="350479" y="9673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ECFD34-1722-4A8E-92B8-EAB74EADEA3E}">
      <dsp:nvSpPr>
        <dsp:cNvPr id="0" name=""/>
        <dsp:cNvSpPr/>
      </dsp:nvSpPr>
      <dsp:spPr>
        <a:xfrm>
          <a:off x="2629350" y="2309304"/>
          <a:ext cx="435169" cy="598256"/>
        </a:xfrm>
        <a:custGeom>
          <a:avLst/>
          <a:gdLst/>
          <a:ahLst/>
          <a:cxnLst/>
          <a:rect l="0" t="0" r="0" b="0"/>
          <a:pathLst>
            <a:path>
              <a:moveTo>
                <a:pt x="435169" y="0"/>
              </a:moveTo>
              <a:lnTo>
                <a:pt x="435169" y="598256"/>
              </a:lnTo>
              <a:lnTo>
                <a:pt x="0" y="5982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D73932-498D-4C8A-8F47-E32DC8D1F135}">
      <dsp:nvSpPr>
        <dsp:cNvPr id="0" name=""/>
        <dsp:cNvSpPr/>
      </dsp:nvSpPr>
      <dsp:spPr>
        <a:xfrm>
          <a:off x="3064519" y="2309304"/>
          <a:ext cx="2317305" cy="17521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4012"/>
              </a:lnTo>
              <a:lnTo>
                <a:pt x="2317305" y="1614012"/>
              </a:lnTo>
              <a:lnTo>
                <a:pt x="2317305" y="17521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4D16EB-F1A8-4A36-9DEC-10BB64A81AC6}">
      <dsp:nvSpPr>
        <dsp:cNvPr id="0" name=""/>
        <dsp:cNvSpPr/>
      </dsp:nvSpPr>
      <dsp:spPr>
        <a:xfrm>
          <a:off x="3064519" y="2309304"/>
          <a:ext cx="720083" cy="17521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4018"/>
              </a:lnTo>
              <a:lnTo>
                <a:pt x="720083" y="1614018"/>
              </a:lnTo>
              <a:lnTo>
                <a:pt x="720083" y="17521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1FAAB0-6109-43DE-9F92-D0CBB80A0435}">
      <dsp:nvSpPr>
        <dsp:cNvPr id="0" name=""/>
        <dsp:cNvSpPr/>
      </dsp:nvSpPr>
      <dsp:spPr>
        <a:xfrm>
          <a:off x="2272438" y="2309304"/>
          <a:ext cx="792081" cy="1748347"/>
        </a:xfrm>
        <a:custGeom>
          <a:avLst/>
          <a:gdLst/>
          <a:ahLst/>
          <a:cxnLst/>
          <a:rect l="0" t="0" r="0" b="0"/>
          <a:pathLst>
            <a:path>
              <a:moveTo>
                <a:pt x="792081" y="0"/>
              </a:moveTo>
              <a:lnTo>
                <a:pt x="792081" y="1610243"/>
              </a:lnTo>
              <a:lnTo>
                <a:pt x="0" y="1610243"/>
              </a:lnTo>
              <a:lnTo>
                <a:pt x="0" y="17483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624816-4E34-4033-B57A-B9E4A5EF3CA7}">
      <dsp:nvSpPr>
        <dsp:cNvPr id="0" name=""/>
        <dsp:cNvSpPr/>
      </dsp:nvSpPr>
      <dsp:spPr>
        <a:xfrm>
          <a:off x="688263" y="2309304"/>
          <a:ext cx="2376256" cy="1750056"/>
        </a:xfrm>
        <a:custGeom>
          <a:avLst/>
          <a:gdLst/>
          <a:ahLst/>
          <a:cxnLst/>
          <a:rect l="0" t="0" r="0" b="0"/>
          <a:pathLst>
            <a:path>
              <a:moveTo>
                <a:pt x="2376256" y="0"/>
              </a:moveTo>
              <a:lnTo>
                <a:pt x="2376256" y="1611953"/>
              </a:lnTo>
              <a:lnTo>
                <a:pt x="0" y="1611953"/>
              </a:lnTo>
              <a:lnTo>
                <a:pt x="0" y="17500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418F9D-FDFA-4F02-8AB4-54FDD10035FE}">
      <dsp:nvSpPr>
        <dsp:cNvPr id="0" name=""/>
        <dsp:cNvSpPr/>
      </dsp:nvSpPr>
      <dsp:spPr>
        <a:xfrm>
          <a:off x="2334881" y="1507654"/>
          <a:ext cx="1459277" cy="8016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/>
            <a:t>Programme Board </a:t>
          </a:r>
          <a:r>
            <a:rPr lang="en-GB" sz="900" kern="1200" dirty="0" smtClean="0"/>
            <a:t>Executive Leaders Group</a:t>
          </a:r>
        </a:p>
      </dsp:txBody>
      <dsp:txXfrm>
        <a:off x="2334881" y="1507654"/>
        <a:ext cx="1459277" cy="801649"/>
      </dsp:txXfrm>
    </dsp:sp>
    <dsp:sp modelId="{DBCA0170-06C0-4C5F-B84A-35E5B835E022}">
      <dsp:nvSpPr>
        <dsp:cNvPr id="0" name=""/>
        <dsp:cNvSpPr/>
      </dsp:nvSpPr>
      <dsp:spPr>
        <a:xfrm>
          <a:off x="30629" y="4059361"/>
          <a:ext cx="1315268" cy="6576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/>
            <a:t>Prevention                     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0" kern="1200" dirty="0" smtClean="0"/>
            <a:t>Iain MacBeath      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0" kern="1200" dirty="0" smtClean="0"/>
            <a:t>Mike Gogarty</a:t>
          </a:r>
          <a:endParaRPr lang="en-GB" sz="900" b="0" kern="1200" dirty="0"/>
        </a:p>
      </dsp:txBody>
      <dsp:txXfrm>
        <a:off x="30629" y="4059361"/>
        <a:ext cx="1315268" cy="657634"/>
      </dsp:txXfrm>
    </dsp:sp>
    <dsp:sp modelId="{C17DD387-7057-4938-BDDA-BF09C68EE9E0}">
      <dsp:nvSpPr>
        <dsp:cNvPr id="0" name=""/>
        <dsp:cNvSpPr/>
      </dsp:nvSpPr>
      <dsp:spPr>
        <a:xfrm>
          <a:off x="1614804" y="4057651"/>
          <a:ext cx="1315268" cy="6576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/>
            <a:t>Primary and Community Care     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0" kern="1200" dirty="0" smtClean="0"/>
            <a:t>David Law             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0" kern="1200" dirty="0" smtClean="0"/>
            <a:t>Malcolm McCann</a:t>
          </a:r>
          <a:endParaRPr lang="en-GB" sz="900" b="0" kern="1200" dirty="0"/>
        </a:p>
      </dsp:txBody>
      <dsp:txXfrm>
        <a:off x="1614804" y="4057651"/>
        <a:ext cx="1315268" cy="657634"/>
      </dsp:txXfrm>
    </dsp:sp>
    <dsp:sp modelId="{F8898881-1EDA-4761-B9CC-2A7AC283D933}">
      <dsp:nvSpPr>
        <dsp:cNvPr id="0" name=""/>
        <dsp:cNvSpPr/>
      </dsp:nvSpPr>
      <dsp:spPr>
        <a:xfrm>
          <a:off x="3126968" y="4061426"/>
          <a:ext cx="1315268" cy="6576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/>
            <a:t>Acute Service Reconfiguration       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0" kern="1200" dirty="0" smtClean="0"/>
            <a:t>Nick Carver              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0" kern="1200" dirty="0" smtClean="0"/>
            <a:t>Phil Morley</a:t>
          </a:r>
          <a:endParaRPr lang="en-GB" sz="900" b="0" kern="1200" dirty="0"/>
        </a:p>
      </dsp:txBody>
      <dsp:txXfrm>
        <a:off x="3126968" y="4061426"/>
        <a:ext cx="1315268" cy="657634"/>
      </dsp:txXfrm>
    </dsp:sp>
    <dsp:sp modelId="{D7F4978A-98FE-4E11-B18D-8FA814AFF0EE}">
      <dsp:nvSpPr>
        <dsp:cNvPr id="0" name=""/>
        <dsp:cNvSpPr/>
      </dsp:nvSpPr>
      <dsp:spPr>
        <a:xfrm>
          <a:off x="4724191" y="4061419"/>
          <a:ext cx="1315268" cy="6576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/>
            <a:t>Finance and Activity </a:t>
          </a:r>
          <a:r>
            <a:rPr lang="en-GB" sz="900" b="1" kern="1200" smtClean="0"/>
            <a:t>Group                     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0" kern="1200" smtClean="0"/>
            <a:t>Alan </a:t>
          </a:r>
          <a:r>
            <a:rPr lang="en-GB" sz="900" b="0" kern="1200" dirty="0" smtClean="0"/>
            <a:t>Pond                   </a:t>
          </a:r>
          <a:endParaRPr lang="en-GB" sz="900" b="0" kern="1200" dirty="0"/>
        </a:p>
      </dsp:txBody>
      <dsp:txXfrm>
        <a:off x="4724191" y="4061419"/>
        <a:ext cx="1315268" cy="657634"/>
      </dsp:txXfrm>
    </dsp:sp>
    <dsp:sp modelId="{6D1DE6CC-8F5D-48FC-A1D4-6EB5B916340B}">
      <dsp:nvSpPr>
        <dsp:cNvPr id="0" name=""/>
        <dsp:cNvSpPr/>
      </dsp:nvSpPr>
      <dsp:spPr>
        <a:xfrm>
          <a:off x="1314081" y="2578743"/>
          <a:ext cx="1315268" cy="6576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/>
            <a:t>Programme Management Office (PMO)</a:t>
          </a:r>
          <a:endParaRPr lang="en-GB" sz="900" b="1" kern="1200" dirty="0"/>
        </a:p>
      </dsp:txBody>
      <dsp:txXfrm>
        <a:off x="1314081" y="2578743"/>
        <a:ext cx="1315268" cy="657634"/>
      </dsp:txXfrm>
    </dsp:sp>
    <dsp:sp modelId="{34715215-4A4E-42FA-922A-8207660F86CE}">
      <dsp:nvSpPr>
        <dsp:cNvPr id="0" name=""/>
        <dsp:cNvSpPr/>
      </dsp:nvSpPr>
      <dsp:spPr>
        <a:xfrm>
          <a:off x="3414999" y="2947814"/>
          <a:ext cx="1315268" cy="6576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/>
            <a:t>Clinical Reference Group</a:t>
          </a:r>
          <a:endParaRPr lang="en-GB" sz="900" b="1" kern="1200" dirty="0"/>
        </a:p>
      </dsp:txBody>
      <dsp:txXfrm>
        <a:off x="3414999" y="2947814"/>
        <a:ext cx="1315268" cy="657634"/>
      </dsp:txXfrm>
    </dsp:sp>
    <dsp:sp modelId="{DF21AE03-2C1F-4559-875B-A4F183F44D25}">
      <dsp:nvSpPr>
        <dsp:cNvPr id="0" name=""/>
        <dsp:cNvSpPr/>
      </dsp:nvSpPr>
      <dsp:spPr>
        <a:xfrm>
          <a:off x="2378850" y="349606"/>
          <a:ext cx="1315268" cy="6576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/>
            <a:t>Chairs Oversight Group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0" kern="1200" dirty="0" smtClean="0"/>
            <a:t>NHS Boards/GBs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0" kern="1200" dirty="0" smtClean="0"/>
            <a:t>CC Members</a:t>
          </a:r>
        </a:p>
      </dsp:txBody>
      <dsp:txXfrm>
        <a:off x="2378850" y="349606"/>
        <a:ext cx="1315268" cy="6576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06066A-6D35-4570-A7B4-0988013D5CB9}" type="datetimeFigureOut">
              <a:rPr lang="en-GB" smtClean="0"/>
              <a:t>12/09/2016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4A7D2-B9D8-4098-8963-80649A4B3F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334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9E1E-5D94-4EA1-86A9-87CAA0BB3153}" type="datetime1">
              <a:rPr lang="en-GB" smtClean="0"/>
              <a:t>12/09/2016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Herts &amp; West Essex Governance Structure v4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3D24-2C6D-42AD-9D30-48363704F6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761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DDDFA-8BC1-49EB-AF9A-EFF5C5C6FEC6}" type="datetime1">
              <a:rPr lang="en-GB" smtClean="0"/>
              <a:t>12/09/2016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Herts &amp; West Essex Governance Structure v4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3D24-2C6D-42AD-9D30-48363704F6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835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F2C24-195A-4CA9-A88C-F410036BE613}" type="datetime1">
              <a:rPr lang="en-GB" smtClean="0"/>
              <a:t>12/09/2016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Herts &amp; West Essex Governance Structure v4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3D24-2C6D-42AD-9D30-48363704F6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96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474D-E3C0-4075-B13C-24B82B1E5F1E}" type="datetime1">
              <a:rPr lang="en-GB" smtClean="0"/>
              <a:t>12/09/2016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Herts &amp; West Essex Governance Structure v4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3D24-2C6D-42AD-9D30-48363704F6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817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06778-893E-43F0-A5B5-241EE76232DE}" type="datetime1">
              <a:rPr lang="en-GB" smtClean="0"/>
              <a:t>12/09/2016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Herts &amp; West Essex Governance Structure v4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3D24-2C6D-42AD-9D30-48363704F6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2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ECC6-8D01-496C-8D6F-546BE118DC70}" type="datetime1">
              <a:rPr lang="en-GB" smtClean="0"/>
              <a:t>12/09/2016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Herts &amp; West Essex Governance Structure v4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3D24-2C6D-42AD-9D30-48363704F6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383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6270-A320-450C-B6CE-1E88709A2C38}" type="datetime1">
              <a:rPr lang="en-GB" smtClean="0"/>
              <a:t>12/09/2016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Herts &amp; West Essex Governance Structure v4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3D24-2C6D-42AD-9D30-48363704F6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634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FA36-212C-4430-81AD-61AA9C19D894}" type="datetime1">
              <a:rPr lang="en-GB" smtClean="0"/>
              <a:t>12/09/2016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Herts &amp; West Essex Governance Structure v4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3D24-2C6D-42AD-9D30-48363704F6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638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49E-955A-46FA-AAFD-AE60B59D1591}" type="datetime1">
              <a:rPr lang="en-GB" smtClean="0"/>
              <a:t>12/09/2016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Herts &amp; West Essex Governance Structure v4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3D24-2C6D-42AD-9D30-48363704F6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306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41542-C8C5-4101-8C67-FBFB937C731C}" type="datetime1">
              <a:rPr lang="en-GB" smtClean="0"/>
              <a:t>12/09/2016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Herts &amp; West Essex Governance Structure v4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3D24-2C6D-42AD-9D30-48363704F6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137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D376-88F4-4B3E-9B8A-DA9FD43A22F4}" type="datetime1">
              <a:rPr lang="en-GB" smtClean="0"/>
              <a:t>12/09/2016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Herts &amp; West Essex Governance Structure v4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3D24-2C6D-42AD-9D30-48363704F6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74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DAD69-970A-44C8-8F24-FD8A1F817F8E}" type="datetime1">
              <a:rPr lang="en-GB" smtClean="0"/>
              <a:t>12/09/2016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Herts &amp; West Essex Governance Structure v4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C3D24-2C6D-42AD-9D30-48363704F6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89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/>
          <p:cNvCxnSpPr>
            <a:endCxn id="38" idx="1"/>
          </p:cNvCxnSpPr>
          <p:nvPr/>
        </p:nvCxnSpPr>
        <p:spPr>
          <a:xfrm>
            <a:off x="4067944" y="3294545"/>
            <a:ext cx="792088" cy="1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067944" y="2518745"/>
            <a:ext cx="792088" cy="496912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603729882"/>
              </p:ext>
            </p:extLst>
          </p:nvPr>
        </p:nvGraphicFramePr>
        <p:xfrm>
          <a:off x="305593" y="1277788"/>
          <a:ext cx="6096000" cy="5391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504" y="6381328"/>
            <a:ext cx="1008112" cy="365125"/>
          </a:xfrm>
        </p:spPr>
        <p:txBody>
          <a:bodyPr/>
          <a:lstStyle/>
          <a:p>
            <a:pPr algn="l"/>
            <a:r>
              <a:rPr lang="en-GB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Version 9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6343" y="176117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algn="r">
              <a:spcAft>
                <a:spcPts val="0"/>
              </a:spcAft>
            </a:pPr>
            <a:r>
              <a:rPr lang="en-GB" sz="1200" b="1" dirty="0">
                <a:solidFill>
                  <a:schemeClr val="bg1">
                    <a:lumMod val="50000"/>
                  </a:schemeClr>
                </a:solidFill>
                <a:latin typeface="Arial"/>
                <a:ea typeface="Times New Roman"/>
              </a:rPr>
              <a:t>Hertfordshire and West Essex 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Arial"/>
              <a:ea typeface="Times New Roman"/>
            </a:endParaRPr>
          </a:p>
          <a:p>
            <a:pPr marL="457200" algn="r">
              <a:spcAft>
                <a:spcPts val="0"/>
              </a:spcAft>
            </a:pPr>
            <a:r>
              <a:rPr lang="en-GB" sz="1200" b="1" dirty="0">
                <a:solidFill>
                  <a:schemeClr val="bg1">
                    <a:lumMod val="50000"/>
                  </a:schemeClr>
                </a:solidFill>
                <a:latin typeface="Arial"/>
                <a:ea typeface="Times New Roman"/>
              </a:rPr>
              <a:t>Sustainability and Transformation Plan</a:t>
            </a:r>
            <a:endParaRPr lang="en-GB" sz="1200" dirty="0">
              <a:solidFill>
                <a:schemeClr val="bg1">
                  <a:lumMod val="50000"/>
                </a:schemeClr>
              </a:solidFill>
              <a:effectLst/>
              <a:latin typeface="Arial"/>
              <a:ea typeface="Times New Roman"/>
            </a:endParaRPr>
          </a:p>
        </p:txBody>
      </p:sp>
      <p:pic>
        <p:nvPicPr>
          <p:cNvPr id="6" name="Picture 5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73596"/>
            <a:ext cx="1152525" cy="464185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0960" y="175502"/>
            <a:ext cx="742950" cy="462280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4332" y="174549"/>
            <a:ext cx="1057275" cy="56896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7396690" y="1676047"/>
            <a:ext cx="1315268" cy="657634"/>
            <a:chOff x="2406885" y="360042"/>
            <a:chExt cx="1315268" cy="657634"/>
          </a:xfrm>
        </p:grpSpPr>
        <p:sp>
          <p:nvSpPr>
            <p:cNvPr id="10" name="Rectangle 9"/>
            <p:cNvSpPr/>
            <p:nvPr/>
          </p:nvSpPr>
          <p:spPr>
            <a:xfrm>
              <a:off x="2406885" y="360042"/>
              <a:ext cx="1315268" cy="657634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2406885" y="360042"/>
              <a:ext cx="1315268" cy="657634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100" b="1" kern="1200" dirty="0" smtClean="0"/>
                <a:t>Collaborative Commissioning </a:t>
              </a:r>
              <a:r>
                <a:rPr lang="en-GB" sz="1100" kern="1200" dirty="0" smtClean="0"/>
                <a:t>Cameron Ward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396690" y="2636912"/>
            <a:ext cx="1315268" cy="657634"/>
            <a:chOff x="2406885" y="360042"/>
            <a:chExt cx="1315268" cy="657634"/>
          </a:xfrm>
        </p:grpSpPr>
        <p:sp>
          <p:nvSpPr>
            <p:cNvPr id="14" name="Rectangle 13"/>
            <p:cNvSpPr/>
            <p:nvPr/>
          </p:nvSpPr>
          <p:spPr>
            <a:xfrm>
              <a:off x="2406885" y="360042"/>
              <a:ext cx="1315268" cy="657634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2406885" y="360042"/>
              <a:ext cx="1315268" cy="657634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100" b="1" kern="1200" dirty="0" smtClean="0"/>
                <a:t>Technology          </a:t>
              </a:r>
              <a:r>
                <a:rPr lang="en-GB" sz="1100" dirty="0" smtClean="0"/>
                <a:t>David Law</a:t>
              </a:r>
              <a:endParaRPr lang="en-GB" sz="1100" kern="1200" dirty="0" smtClean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407229" y="3649271"/>
            <a:ext cx="1315268" cy="657634"/>
            <a:chOff x="2406885" y="360042"/>
            <a:chExt cx="1315268" cy="657634"/>
          </a:xfrm>
        </p:grpSpPr>
        <p:sp>
          <p:nvSpPr>
            <p:cNvPr id="17" name="Rectangle 16"/>
            <p:cNvSpPr/>
            <p:nvPr/>
          </p:nvSpPr>
          <p:spPr>
            <a:xfrm>
              <a:off x="2406885" y="360042"/>
              <a:ext cx="1315268" cy="657634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2406885" y="360042"/>
              <a:ext cx="1315268" cy="657634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100" b="1" kern="1200" dirty="0" smtClean="0"/>
                <a:t>Estates and Infrastructure     </a:t>
              </a:r>
              <a:r>
                <a:rPr lang="en-GB" sz="1100" dirty="0" smtClean="0"/>
                <a:t>Debbie Fielding</a:t>
              </a:r>
              <a:endParaRPr lang="en-GB" sz="1100" kern="1200" dirty="0" smtClean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395779" y="4653136"/>
            <a:ext cx="1315268" cy="657634"/>
            <a:chOff x="2406885" y="360042"/>
            <a:chExt cx="1315268" cy="657634"/>
          </a:xfrm>
        </p:grpSpPr>
        <p:sp>
          <p:nvSpPr>
            <p:cNvPr id="20" name="Rectangle 19"/>
            <p:cNvSpPr/>
            <p:nvPr/>
          </p:nvSpPr>
          <p:spPr>
            <a:xfrm>
              <a:off x="2406885" y="360042"/>
              <a:ext cx="1315268" cy="657634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2406885" y="360042"/>
              <a:ext cx="1315268" cy="657634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100" b="1" dirty="0" smtClean="0"/>
                <a:t>Communication and Engagement   </a:t>
              </a:r>
              <a:r>
                <a:rPr lang="en-GB" sz="1100" dirty="0" smtClean="0"/>
                <a:t>Beverley Flowers</a:t>
              </a:r>
              <a:endParaRPr lang="en-GB" sz="1100" kern="1200" dirty="0" smtClean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7407229" y="5589240"/>
            <a:ext cx="1315268" cy="657634"/>
            <a:chOff x="2406885" y="360042"/>
            <a:chExt cx="1315268" cy="657634"/>
          </a:xfrm>
        </p:grpSpPr>
        <p:sp>
          <p:nvSpPr>
            <p:cNvPr id="23" name="Rectangle 22"/>
            <p:cNvSpPr/>
            <p:nvPr/>
          </p:nvSpPr>
          <p:spPr>
            <a:xfrm>
              <a:off x="2406885" y="360042"/>
              <a:ext cx="1315268" cy="657634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Rectangle 23"/>
            <p:cNvSpPr/>
            <p:nvPr/>
          </p:nvSpPr>
          <p:spPr>
            <a:xfrm>
              <a:off x="2406885" y="360042"/>
              <a:ext cx="1315268" cy="657634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100" b="1" kern="1200" dirty="0" smtClean="0"/>
                <a:t>Workforce             </a:t>
              </a:r>
              <a:r>
                <a:rPr lang="en-GB" sz="1100" kern="1200" dirty="0" err="1" smtClean="0"/>
                <a:t>Jinjer</a:t>
              </a:r>
              <a:r>
                <a:rPr lang="en-GB" sz="1100" kern="1200" dirty="0" smtClean="0"/>
                <a:t> </a:t>
              </a:r>
              <a:r>
                <a:rPr lang="en-GB" sz="1100" kern="1200" dirty="0" err="1" smtClean="0"/>
                <a:t>Kandola</a:t>
              </a:r>
              <a:endParaRPr lang="en-GB" sz="1100" kern="1200" dirty="0" smtClean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860032" y="2086069"/>
            <a:ext cx="1440160" cy="580515"/>
            <a:chOff x="2406885" y="360042"/>
            <a:chExt cx="1315268" cy="657634"/>
          </a:xfrm>
        </p:grpSpPr>
        <p:sp>
          <p:nvSpPr>
            <p:cNvPr id="26" name="Rectangle 25"/>
            <p:cNvSpPr/>
            <p:nvPr/>
          </p:nvSpPr>
          <p:spPr>
            <a:xfrm>
              <a:off x="2406885" y="360042"/>
              <a:ext cx="1315268" cy="657634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2406885" y="360042"/>
              <a:ext cx="1315268" cy="657634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100" kern="1200" dirty="0" smtClean="0"/>
                <a:t>Health and Wellbeing Boards x 2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23528" y="1922059"/>
            <a:ext cx="1584176" cy="669006"/>
            <a:chOff x="2406885" y="360042"/>
            <a:chExt cx="1315268" cy="657634"/>
          </a:xfrm>
        </p:grpSpPr>
        <p:sp>
          <p:nvSpPr>
            <p:cNvPr id="29" name="Rectangle 28"/>
            <p:cNvSpPr/>
            <p:nvPr/>
          </p:nvSpPr>
          <p:spPr>
            <a:xfrm>
              <a:off x="2406885" y="360042"/>
              <a:ext cx="1315268" cy="657634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6885" y="360042"/>
              <a:ext cx="1315268" cy="657634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100" kern="1200" dirty="0" smtClean="0"/>
                <a:t>Stakeholders </a:t>
              </a:r>
              <a:r>
                <a:rPr lang="en-GB" sz="1100" kern="1200" dirty="0" err="1" smtClean="0"/>
                <a:t>inc.</a:t>
              </a:r>
              <a:r>
                <a:rPr lang="en-GB" sz="1100" kern="1200" dirty="0" smtClean="0"/>
                <a:t> </a:t>
              </a:r>
              <a:r>
                <a:rPr lang="en-GB" sz="1100" kern="1200" dirty="0" err="1" smtClean="0"/>
                <a:t>Healthwatch</a:t>
              </a:r>
              <a:r>
                <a:rPr lang="en-GB" sz="1100" kern="1200" dirty="0" smtClean="0"/>
                <a:t> x 2, Councils, MPs, staff </a:t>
              </a:r>
              <a:r>
                <a:rPr lang="en-GB" sz="1100" kern="1200" dirty="0" err="1" smtClean="0"/>
                <a:t>etc</a:t>
              </a:r>
              <a:endParaRPr lang="en-GB" sz="1100" kern="1200" dirty="0" smtClean="0"/>
            </a:p>
          </p:txBody>
        </p:sp>
      </p:grpSp>
      <p:sp>
        <p:nvSpPr>
          <p:cNvPr id="31" name="Footer Placeholder 3"/>
          <p:cNvSpPr txBox="1">
            <a:spLocks/>
          </p:cNvSpPr>
          <p:nvPr/>
        </p:nvSpPr>
        <p:spPr>
          <a:xfrm>
            <a:off x="2779135" y="90872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 smtClean="0">
                <a:solidFill>
                  <a:schemeClr val="tx1"/>
                </a:solidFill>
                <a:latin typeface="Arial"/>
              </a:rPr>
              <a:t>Governance Structure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32" name="Footer Placeholder 3"/>
          <p:cNvSpPr txBox="1">
            <a:spLocks/>
          </p:cNvSpPr>
          <p:nvPr/>
        </p:nvSpPr>
        <p:spPr>
          <a:xfrm>
            <a:off x="7466109" y="1169265"/>
            <a:ext cx="12563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Enabling Work Streams</a:t>
            </a:r>
            <a:endParaRPr lang="en-GB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164288" y="1091282"/>
            <a:ext cx="1872208" cy="543406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3347864" y="2256562"/>
            <a:ext cx="0" cy="524366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331640" y="2636912"/>
            <a:ext cx="1296144" cy="657634"/>
          </a:xfrm>
          <a:prstGeom prst="line">
            <a:avLst/>
          </a:prstGeom>
          <a:ln w="25400"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4860032" y="3015657"/>
            <a:ext cx="1419367" cy="557777"/>
            <a:chOff x="2406885" y="360042"/>
            <a:chExt cx="1315268" cy="657634"/>
          </a:xfrm>
        </p:grpSpPr>
        <p:sp>
          <p:nvSpPr>
            <p:cNvPr id="37" name="Rectangle 36"/>
            <p:cNvSpPr/>
            <p:nvPr/>
          </p:nvSpPr>
          <p:spPr>
            <a:xfrm>
              <a:off x="2406885" y="360042"/>
              <a:ext cx="1315268" cy="657634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2406885" y="360042"/>
              <a:ext cx="1315268" cy="657634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100" kern="1200" dirty="0" smtClean="0"/>
                <a:t>NHS Boards and Governing Bodies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8180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106</Words>
  <Application>Microsoft Office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NHS Hertfordshire 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Helen Sturgess</cp:lastModifiedBy>
  <cp:revision>58</cp:revision>
  <cp:lastPrinted>2016-07-28T13:47:01Z</cp:lastPrinted>
  <dcterms:created xsi:type="dcterms:W3CDTF">2016-06-28T10:20:21Z</dcterms:created>
  <dcterms:modified xsi:type="dcterms:W3CDTF">2016-09-12T11:21:08Z</dcterms:modified>
</cp:coreProperties>
</file>